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Fluehr" initials="PF" lastIdx="1" clrIdx="0">
    <p:extLst>
      <p:ext uri="{19B8F6BF-5375-455C-9EA6-DF929625EA0E}">
        <p15:presenceInfo xmlns:p15="http://schemas.microsoft.com/office/powerpoint/2012/main" userId="S::paulinaf@cbvfl.com::725b0e6e-ce48-45a0-8192-0a5b19204a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31T15:36:43.051" idx="1">
    <p:pos x="7426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CBF5-B36A-0F88-5529-ACFF8ED3A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FAD72-C68B-8460-6D08-49D814C5A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7DF5C-BD71-D5DA-D76B-7EE85A4A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CD814-103B-C635-46DA-53EE90EF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5416-734F-3651-F3A6-2EE667EC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3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6CBC-2C1B-C266-4B5B-B47858BC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207BD-A9E9-F703-C59D-9D63C7F5E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C7F1-564E-C75B-F9C4-C84DA49B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AEBD9-F96B-D240-96CB-1DCF7F24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55E78-ED19-E182-BA89-049609F4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86C75-1A5C-C5C4-6022-5003AE993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314D0-35DE-5BA7-989E-A6AF9C376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6FEBD-C355-4D53-DEF1-7D144E10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24CA-5552-EE45-37A4-78431320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57B1-0340-F69E-AECD-FBF739FD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7D8B-CFD0-0D38-F9B4-DABE3C99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891A-E2F9-0FCE-0D06-FF7A75CAB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09B48-18FE-993B-BEF3-4BEC1AA4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032D0-3D09-917C-8D60-7D72008D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8152-381C-D36D-F710-794E9DAD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C5CD-4118-4DE3-5FEC-E9B6752A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06528-699B-3C74-9023-E015577EA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3CD9-4851-E952-CFCC-AF4B18A6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6B881-8B94-8B6E-E160-B081F621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3A3C-A3D6-5193-BF6C-81C08C95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09CE-6AD1-9430-10C5-B4856C8E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3A92-F84C-512A-1111-2F9712F13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43BCE-A5F3-244E-8093-93746DEE3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C08E5-F74F-1394-6AAF-96F61AF6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EE5C3-B357-C67E-F31A-02E93D26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64F4E-979A-6B17-A2A9-B7D62DE3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AF4C-902E-DCAB-9D8D-A1199B7A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7A113-185E-5C3A-7021-88E73E64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5197F-4097-CE9B-CD71-BCBFF515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46CED-AC2D-AF68-D745-F07EC9D2F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DEB1A-34F1-76DC-513D-04BA22183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07B6F-981E-9BF5-44FB-88F17644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DB895-610C-5A1E-FF21-81416188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47FC3-CFA4-2420-BB3B-6D9168B0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4CCB-1E8B-D63B-1097-D3044C92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552B3-4D38-83F8-92C5-1DA82BA9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0B902-4ABD-4A9C-7B09-904EB4F2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55017-14D5-F233-C8F8-836B307B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0AA3E-C7DC-7846-2694-1AA3CB1B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2692B-69F8-6B1D-88FF-E1DFEC25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04F0-51CC-8CB1-3745-F6CC5C62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194A-8922-A208-2004-E2B22610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87AFF-14FC-FF68-F766-6424A33F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D917-B690-882A-3795-6F85BE4EF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2870-A653-5C89-36F8-02306F28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ED2F6-E720-EBB1-5983-B556B1EA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9127F-EBA9-4FDC-2ECF-2E785F68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5245-6C48-2DCA-6B0A-7E0FAFD6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C586D-F43F-1408-58FE-A519B7F89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8C3AD-AABB-EE0F-E054-084D4C11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E9DE-C970-35E2-0C31-08E02FB6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3D015-755F-0F89-F3CF-9730D16B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FB12F-71CC-F805-E5F9-6DB1C7E2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8258B-664F-22F2-A37A-D006D3C7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EAF0B-8718-C7F8-786F-1E27A716E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E45A-ACCC-4DB1-B76F-68F83C347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5CA8-7ECC-4E41-94B5-27F91094B1A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B77D-C4CC-4075-99D9-159FD070D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6A19-D50C-8835-5124-B63C8541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E116-8C57-4681-AFB2-EDE8A9B1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E2334-55BD-65C9-7984-0CB13892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248"/>
          <a:stretch/>
        </p:blipFill>
        <p:spPr>
          <a:xfrm>
            <a:off x="319261" y="905069"/>
            <a:ext cx="11385525" cy="1390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4A658-9C00-1BA2-2C70-A0EDF32628BE}"/>
              </a:ext>
            </a:extLst>
          </p:cNvPr>
          <p:cNvSpPr txBox="1"/>
          <p:nvPr/>
        </p:nvSpPr>
        <p:spPr>
          <a:xfrm>
            <a:off x="643812" y="391885"/>
            <a:ext cx="327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without a phone number: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57AAE-AD18-D32B-E950-E7643318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61" y="3429000"/>
            <a:ext cx="11125200" cy="22479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F3250CE-85B8-07D7-C947-29A12AB45820}"/>
              </a:ext>
            </a:extLst>
          </p:cNvPr>
          <p:cNvSpPr/>
          <p:nvPr/>
        </p:nvSpPr>
        <p:spPr>
          <a:xfrm>
            <a:off x="8918712" y="3429000"/>
            <a:ext cx="2107096" cy="5996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D76BE-3878-A9AD-C115-45F92C3F84FE}"/>
              </a:ext>
            </a:extLst>
          </p:cNvPr>
          <p:cNvSpPr txBox="1"/>
          <p:nvPr/>
        </p:nvSpPr>
        <p:spPr>
          <a:xfrm>
            <a:off x="674909" y="2867610"/>
            <a:ext cx="280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with a phone number: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34913-9CEF-F58E-4259-E405C406E569}"/>
              </a:ext>
            </a:extLst>
          </p:cNvPr>
          <p:cNvSpPr txBox="1"/>
          <p:nvPr/>
        </p:nvSpPr>
        <p:spPr>
          <a:xfrm>
            <a:off x="8525055" y="2973355"/>
            <a:ext cx="23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does this appear?</a:t>
            </a:r>
          </a:p>
        </p:txBody>
      </p:sp>
    </p:spTree>
    <p:extLst>
      <p:ext uri="{BB962C8B-B14F-4D97-AF65-F5344CB8AC3E}">
        <p14:creationId xmlns:p14="http://schemas.microsoft.com/office/powerpoint/2010/main" val="253720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Fluehr</dc:creator>
  <cp:lastModifiedBy>Paulina Fluehr</cp:lastModifiedBy>
  <cp:revision>2</cp:revision>
  <dcterms:created xsi:type="dcterms:W3CDTF">2023-07-31T19:41:46Z</dcterms:created>
  <dcterms:modified xsi:type="dcterms:W3CDTF">2023-07-31T19:45:18Z</dcterms:modified>
</cp:coreProperties>
</file>